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6"/>
  </p:notesMasterIdLst>
  <p:sldIdLst>
    <p:sldId id="332" r:id="rId5"/>
    <p:sldId id="398" r:id="rId6"/>
    <p:sldId id="402" r:id="rId7"/>
    <p:sldId id="403" r:id="rId8"/>
    <p:sldId id="355" r:id="rId9"/>
    <p:sldId id="385" r:id="rId10"/>
    <p:sldId id="399" r:id="rId11"/>
    <p:sldId id="400" r:id="rId12"/>
    <p:sldId id="401" r:id="rId13"/>
    <p:sldId id="397" r:id="rId14"/>
    <p:sldId id="40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32"/>
    <p:restoredTop sz="94607"/>
  </p:normalViewPr>
  <p:slideViewPr>
    <p:cSldViewPr snapToGrid="0" snapToObjects="1">
      <p:cViewPr varScale="1">
        <p:scale>
          <a:sx n="68" d="100"/>
          <a:sy n="68" d="100"/>
        </p:scale>
        <p:origin x="60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E5D20-4E4A-9B42-96F3-A9B02FA6701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663F73-CFB3-F148-A035-9B8F6FB6F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00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67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48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56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0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2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47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28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86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35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36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62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0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15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78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8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17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4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29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2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52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3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83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897A8-2929-3B46-A5F2-05A0C7FBE5E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2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.png"/><Relationship Id="rId9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2A9E4D-2521-924B-B203-C38E3FE5A6E8}"/>
              </a:ext>
            </a:extLst>
          </p:cNvPr>
          <p:cNvSpPr/>
          <p:nvPr/>
        </p:nvSpPr>
        <p:spPr>
          <a:xfrm>
            <a:off x="2888729" y="197433"/>
            <a:ext cx="6677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NEW ADMINISTRATION BUILDING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A5980-5ACB-E441-8070-CED24B248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6138" y="953925"/>
            <a:ext cx="6534171" cy="339413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426089-01B4-C241-AD57-18215559A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277" y="1987433"/>
            <a:ext cx="5228904" cy="322449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52FA64-D198-E947-AAEC-D63D01CEA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138" y="4044105"/>
            <a:ext cx="3993135" cy="266209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F7A2D2-EC9F-7846-B5F1-EC70B98CCFA5}"/>
              </a:ext>
            </a:extLst>
          </p:cNvPr>
          <p:cNvSpPr txBox="1"/>
          <p:nvPr/>
        </p:nvSpPr>
        <p:spPr>
          <a:xfrm>
            <a:off x="573324" y="5375150"/>
            <a:ext cx="4483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Iron work continues. Exterior and interior framing in Area C is progressing. Mock-up is 60% complete. </a:t>
            </a:r>
          </a:p>
        </p:txBody>
      </p:sp>
    </p:spTree>
    <p:extLst>
      <p:ext uri="{BB962C8B-B14F-4D97-AF65-F5344CB8AC3E}">
        <p14:creationId xmlns:p14="http://schemas.microsoft.com/office/powerpoint/2010/main" val="533036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79" y="233816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6BBEF2-DB37-8D4D-A0FE-9B80F11549AD}"/>
              </a:ext>
            </a:extLst>
          </p:cNvPr>
          <p:cNvSpPr txBox="1"/>
          <p:nvPr/>
        </p:nvSpPr>
        <p:spPr>
          <a:xfrm>
            <a:off x="4923234" y="3764682"/>
            <a:ext cx="2562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Final phases of installation of turf at Chisholm Trail HS and Saginaw HS.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090735-C9A5-7C46-904A-B6F96BA526DF}"/>
              </a:ext>
            </a:extLst>
          </p:cNvPr>
          <p:cNvSpPr txBox="1"/>
          <p:nvPr/>
        </p:nvSpPr>
        <p:spPr>
          <a:xfrm>
            <a:off x="3412113" y="-92156"/>
            <a:ext cx="6155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en-US" dirty="0"/>
            </a:br>
            <a:r>
              <a:rPr lang="en-US" sz="3600" b="1" dirty="0">
                <a:solidFill>
                  <a:schemeClr val="bg1"/>
                </a:solidFill>
              </a:rPr>
              <a:t>BASEBALL/SOFTBALL PROJECTS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06380B-9C61-E443-97EC-53D16F2CC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19" y="4083311"/>
            <a:ext cx="4572000" cy="25654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3CA237-496F-D049-A1CF-02F3AE7BF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299" y="5114565"/>
            <a:ext cx="2978075" cy="167103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4894FC-AD02-434D-8F65-9AFEB1AB34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5454" y="4083311"/>
            <a:ext cx="4572000" cy="25654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AAA44B-F1EE-D749-B431-A16F84B55C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6418" y="968059"/>
            <a:ext cx="4768826" cy="267584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24E400-0211-2342-9FC5-03D38CF18E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8722" y="857619"/>
            <a:ext cx="4435523" cy="305558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17475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79" y="233816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6BBEF2-DB37-8D4D-A0FE-9B80F11549AD}"/>
              </a:ext>
            </a:extLst>
          </p:cNvPr>
          <p:cNvSpPr txBox="1"/>
          <p:nvPr/>
        </p:nvSpPr>
        <p:spPr>
          <a:xfrm>
            <a:off x="2416413" y="6006721"/>
            <a:ext cx="8684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Installation of vinyl coated fence and mow strip is complete.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090735-C9A5-7C46-904A-B6F96BA526DF}"/>
              </a:ext>
            </a:extLst>
          </p:cNvPr>
          <p:cNvSpPr txBox="1"/>
          <p:nvPr/>
        </p:nvSpPr>
        <p:spPr>
          <a:xfrm>
            <a:off x="4957246" y="0"/>
            <a:ext cx="30652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en-US" dirty="0"/>
            </a:br>
            <a:r>
              <a:rPr lang="en-US" sz="3600" b="1" dirty="0">
                <a:solidFill>
                  <a:schemeClr val="bg1"/>
                </a:solidFill>
              </a:rPr>
              <a:t>ED WILLKIE 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5F991-3E9D-A341-97E7-E93E91F59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5316" y="1098419"/>
            <a:ext cx="7099819" cy="473321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60097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8313155" y="4461090"/>
            <a:ext cx="33729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Work continues on the installation of the pipe for the fire system, roof framing, and concrete blocks on the lower level.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FCCF13-1065-D44C-AC71-C0CAF13AF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905" y="379039"/>
            <a:ext cx="5393704" cy="359580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4B5411-A482-CA43-8CD8-E5B3F3B0D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660" y="3733755"/>
            <a:ext cx="4572000" cy="2844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87C1EB-3D6D-F940-80EB-3029822354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4" y="692091"/>
            <a:ext cx="4728181" cy="315212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26961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8FE79D-832A-5C41-AD6C-FD227927E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479" y="3442996"/>
            <a:ext cx="4938227" cy="329215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9E337B-E6DA-F749-8476-6AEB6BBE824E}"/>
              </a:ext>
            </a:extLst>
          </p:cNvPr>
          <p:cNvSpPr txBox="1"/>
          <p:nvPr/>
        </p:nvSpPr>
        <p:spPr>
          <a:xfrm>
            <a:off x="4989094" y="4230143"/>
            <a:ext cx="1652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Work continues on the lower level.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9F560D-7061-FE4D-8078-C97E23895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7640" y="263575"/>
            <a:ext cx="4572000" cy="34925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31D600-0280-724E-B3DE-61BF4AB97A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620" y="622360"/>
            <a:ext cx="4572000" cy="3048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F2DEB6-3A3D-4E42-93DC-795DBDDE7E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719" y="3584510"/>
            <a:ext cx="4572000" cy="3048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48784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2862649" y="4090391"/>
            <a:ext cx="3570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Photos show mechanical, storage room, and crawl space areas. Elevator shaft is in progress.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4C7D72-81FD-AC46-B40C-3145247FC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089" y="465239"/>
            <a:ext cx="4774544" cy="318302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10853C-037A-BA41-B05E-710037390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6546" y="3505799"/>
            <a:ext cx="4680857" cy="312057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138ACA-F89C-A344-9EDE-AFA73E3F36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719" y="2780523"/>
            <a:ext cx="2472612" cy="370891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C67BA5-5D17-3042-B702-BF8909DA6A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1679" y="263575"/>
            <a:ext cx="5382419" cy="346867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28177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7FFE60-D661-F448-A896-AAC8B1FC2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167" y="911494"/>
            <a:ext cx="8457893" cy="563859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86A367-1460-714A-A457-56D784505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02" y="4406295"/>
            <a:ext cx="3505199" cy="233679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79" y="233816"/>
            <a:ext cx="1284270" cy="15606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92670D-FB55-B34C-9B82-71D2D7919FE9}"/>
              </a:ext>
            </a:extLst>
          </p:cNvPr>
          <p:cNvSpPr txBox="1"/>
          <p:nvPr/>
        </p:nvSpPr>
        <p:spPr>
          <a:xfrm>
            <a:off x="4718520" y="173705"/>
            <a:ext cx="2617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BOSWELL HS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07C53E-439D-9649-8665-AB4F9FA1EDC5}"/>
              </a:ext>
            </a:extLst>
          </p:cNvPr>
          <p:cNvSpPr txBox="1"/>
          <p:nvPr/>
        </p:nvSpPr>
        <p:spPr>
          <a:xfrm>
            <a:off x="3786952" y="1014132"/>
            <a:ext cx="3201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Final prep for the first game in the new stadium.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42B9B-70BC-C44D-84E9-833D33DB89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102" y="1940525"/>
            <a:ext cx="3505199" cy="23368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64376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79" y="233816"/>
            <a:ext cx="1284270" cy="1560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A2454E-41FD-CC44-99C8-5D314CE1CD20}"/>
              </a:ext>
            </a:extLst>
          </p:cNvPr>
          <p:cNvSpPr txBox="1"/>
          <p:nvPr/>
        </p:nvSpPr>
        <p:spPr>
          <a:xfrm>
            <a:off x="6442981" y="4704132"/>
            <a:ext cx="5665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Progress continues on the turf room, installation of the logo on both ends of the room, metal siding, and roof </a:t>
            </a:r>
            <a:r>
              <a:rPr lang="en-US" sz="2400" b="1" dirty="0" err="1">
                <a:solidFill>
                  <a:schemeClr val="bg1"/>
                </a:solidFill>
              </a:rPr>
              <a:t>sofit</a:t>
            </a:r>
            <a:r>
              <a:rPr lang="en-US" sz="2400" b="1" dirty="0">
                <a:solidFill>
                  <a:schemeClr val="bg1"/>
                </a:solidFill>
              </a:rPr>
              <a:t>.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6796B-625C-4047-A035-A58A69790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408" y="233816"/>
            <a:ext cx="6127476" cy="408498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034A0A-F82B-E540-977C-955D82DFBE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222" y="2478505"/>
            <a:ext cx="5930763" cy="395384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4061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79" y="233816"/>
            <a:ext cx="1284270" cy="1560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A2454E-41FD-CC44-99C8-5D314CE1CD20}"/>
              </a:ext>
            </a:extLst>
          </p:cNvPr>
          <p:cNvSpPr txBox="1"/>
          <p:nvPr/>
        </p:nvSpPr>
        <p:spPr>
          <a:xfrm>
            <a:off x="1965644" y="907415"/>
            <a:ext cx="48726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Metal fence panels installation is complete. Work continues on the retaining wall between the turf room and auxiliary field.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33A99A-EB0A-234D-9822-6EAFC3496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337" y="243947"/>
            <a:ext cx="5084385" cy="338959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173EA2-3A87-AE49-9991-526C56F94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010" y="2685529"/>
            <a:ext cx="5789843" cy="385989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AB854D-5EF5-584B-A609-5B731DFE60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3085" y="3291947"/>
            <a:ext cx="5109185" cy="340612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19211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79" y="233816"/>
            <a:ext cx="1284270" cy="1560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A2454E-41FD-CC44-99C8-5D314CE1CD20}"/>
              </a:ext>
            </a:extLst>
          </p:cNvPr>
          <p:cNvSpPr txBox="1"/>
          <p:nvPr/>
        </p:nvSpPr>
        <p:spPr>
          <a:xfrm>
            <a:off x="8582526" y="5657671"/>
            <a:ext cx="3344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Dedication plaque has been installed.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1DAC57-A606-FC42-8AE4-287117DE2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387" y="177669"/>
            <a:ext cx="4841549" cy="6527931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28840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79" y="233816"/>
            <a:ext cx="1284270" cy="1560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A2454E-41FD-CC44-99C8-5D314CE1CD20}"/>
              </a:ext>
            </a:extLst>
          </p:cNvPr>
          <p:cNvSpPr txBox="1"/>
          <p:nvPr/>
        </p:nvSpPr>
        <p:spPr>
          <a:xfrm>
            <a:off x="2908081" y="6027003"/>
            <a:ext cx="7492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Orchestra pit is complete in the Fine Arts Center.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CD646-9765-D34B-8D0A-698E3D737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094" y="877565"/>
            <a:ext cx="7492480" cy="499498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56761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3D84E2F6FB1944BF91CE01D4BF8844" ma:contentTypeVersion="13" ma:contentTypeDescription="Create a new document." ma:contentTypeScope="" ma:versionID="d7819b71fd3688d841f02e9a2923b9ac">
  <xsd:schema xmlns:xsd="http://www.w3.org/2001/XMLSchema" xmlns:xs="http://www.w3.org/2001/XMLSchema" xmlns:p="http://schemas.microsoft.com/office/2006/metadata/properties" xmlns:ns3="9df80b2f-46d2-4a08-ae06-a314dd06e594" xmlns:ns4="c4f6b82e-230e-4045-9f9b-3405b88e12bd" targetNamespace="http://schemas.microsoft.com/office/2006/metadata/properties" ma:root="true" ma:fieldsID="d4d0ccffbf81d4fa25e683b982ac43a7" ns3:_="" ns4:_="">
    <xsd:import namespace="9df80b2f-46d2-4a08-ae06-a314dd06e594"/>
    <xsd:import namespace="c4f6b82e-230e-4045-9f9b-3405b88e12b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f80b2f-46d2-4a08-ae06-a314dd06e5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f6b82e-230e-4045-9f9b-3405b88e12b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E7C778F-2606-41F3-86B5-9AB67DE986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f80b2f-46d2-4a08-ae06-a314dd06e594"/>
    <ds:schemaRef ds:uri="c4f6b82e-230e-4045-9f9b-3405b88e12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6595A60-F1E5-485D-8958-548F26ABFE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EC3EFE-386B-4088-92EF-9A2E74818EB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15239</TotalTime>
  <Words>192</Words>
  <Application>Microsoft Office PowerPoint</Application>
  <PresentationFormat>Widescreen</PresentationFormat>
  <Paragraphs>26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D. Nethery</dc:creator>
  <cp:lastModifiedBy>Alisa Harner</cp:lastModifiedBy>
  <cp:revision>473</cp:revision>
  <dcterms:created xsi:type="dcterms:W3CDTF">2019-04-09T16:54:08Z</dcterms:created>
  <dcterms:modified xsi:type="dcterms:W3CDTF">2021-10-19T16:21:45Z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0x010100573D84E2F6FB1944BF91CE01D4BF8844</vt:lpwstr>
  </property>
</Properties>
</file>